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2539" y="58"/>
      </p:cViewPr>
      <p:guideLst>
        <p:guide pos="2448"/>
        <p:guide orient="horz" pos="31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To begin, 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a:latin typeface="PT Sans Narrow"/>
                <a:ea typeface="PT Sans Narrow"/>
                <a:cs typeface="PT Sans Narrow"/>
                <a:sym typeface="PT Sans Narrow"/>
              </a:rPr>
              <a:t>TikTok Claims Classification Project</a:t>
            </a:r>
            <a:endParaRPr sz="1200" dirty="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marL="0" lvl="0" indent="0" algn="l" rtl="0">
              <a:spcBef>
                <a:spcPts val="1000"/>
              </a:spcBef>
              <a:spcAft>
                <a:spcPts val="0"/>
              </a:spcAft>
              <a:buClr>
                <a:schemeClr val="dk1"/>
              </a:buClr>
              <a:buSzPts val="1100"/>
              <a:buFont typeface="Arial"/>
              <a:buNone/>
            </a:pPr>
            <a:endParaRPr sz="1200">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a:solidFill>
                <a:schemeClr val="dk1"/>
              </a:solidFill>
              <a:latin typeface="Google Sans"/>
              <a:ea typeface="Google Sans"/>
              <a:cs typeface="Google Sans"/>
              <a:sym typeface="Google Sans"/>
            </a:endParaRPr>
          </a:p>
          <a:p>
            <a:pPr marL="0" lvl="0" indent="0" algn="l" rtl="0">
              <a:spcBef>
                <a:spcPts val="0"/>
              </a:spcBef>
              <a:spcAft>
                <a:spcPts val="1000"/>
              </a:spcAft>
              <a:buNone/>
            </a:pP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marL="457200" lvl="0" indent="-304800" algn="l" rtl="0">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Google Sans"/>
                <a:ea typeface="Google Sans"/>
                <a:cs typeface="Google Sans"/>
                <a:sym typeface="Google Sans"/>
              </a:rPr>
              <a:t>UNDERSTANDING THE DATA</a:t>
            </a:r>
            <a:endParaRPr dirty="0">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particularly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457200" lvl="0" indent="457200" algn="l" rtl="0">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Claims:</a:t>
            </a:r>
            <a:endParaRPr sz="1200" b="1">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Opinions:</a:t>
            </a:r>
            <a:endParaRPr sz="850">
              <a:solidFill>
                <a:schemeClr val="accent2"/>
              </a:solidFill>
              <a:highlight>
                <a:srgbClr val="FFFFFF"/>
              </a:highlight>
              <a:latin typeface="Courier New"/>
              <a:ea typeface="Courier New"/>
              <a:cs typeface="Courier New"/>
              <a:sym typeface="Courier New"/>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p:txBody>
      </p:sp>
      <p:pic>
        <p:nvPicPr>
          <p:cNvPr id="187" name="Google Shape;187;p8" descr="Pie chart showing 9,670 claims and 9,512 opinions" title="Pie chart"/>
          <p:cNvPicPr preferRelativeResize="0"/>
          <p:nvPr/>
        </p:nvPicPr>
        <p:blipFill rotWithShape="1">
          <a:blip r:embed="rId4">
            <a:alphaModFix/>
          </a:blip>
          <a:srcRect t="-7515"/>
          <a:stretch/>
        </p:blipFill>
        <p:spPr>
          <a:xfrm>
            <a:off x="4574783" y="7594175"/>
            <a:ext cx="1664893" cy="2216400"/>
          </a:xfrm>
          <a:prstGeom prst="rect">
            <a:avLst/>
          </a:prstGeom>
          <a:noFill/>
          <a:ln w="19050" cap="flat" cmpd="sng">
            <a:solidFill>
              <a:schemeClr val="lt1"/>
            </a:solidFill>
            <a:prstDash val="solid"/>
            <a:round/>
            <a:headEnd type="none" w="sm" len="sm"/>
            <a:tailEnd type="none" w="sm" len="sm"/>
          </a:ln>
        </p:spPr>
      </p:pic>
      <p:sp>
        <p:nvSpPr>
          <p:cNvPr id="188" name="Google Shape;188;p8"/>
          <p:cNvSpPr txBox="1"/>
          <p:nvPr/>
        </p:nvSpPr>
        <p:spPr>
          <a:xfrm>
            <a:off x="4156600" y="7517975"/>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600" i="1">
                <a:solidFill>
                  <a:srgbClr val="444746"/>
                </a:solidFill>
                <a:highlight>
                  <a:schemeClr val="lt1"/>
                </a:highlight>
                <a:latin typeface="Google Sans"/>
                <a:ea typeface="Google Sans"/>
                <a:cs typeface="Google Sans"/>
                <a:sym typeface="Google Sans"/>
              </a:rPr>
              <a:t>Pie chart visualizes the comparison of the count of claims and opinions</a:t>
            </a:r>
            <a:endParaRPr sz="60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406</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Roboto</vt:lpstr>
      <vt:lpstr>Calibri</vt:lpstr>
      <vt:lpstr>Lato</vt:lpstr>
      <vt:lpstr>Google Sans SemiBold</vt:lpstr>
      <vt:lpstr>Google Sans</vt:lpstr>
      <vt:lpstr>Work Sans</vt:lpstr>
      <vt:lpstr>Courier New</vt:lpstr>
      <vt:lpstr>PT Sans Narrow</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hitesh jangid</cp:lastModifiedBy>
  <cp:revision>1</cp:revision>
  <dcterms:modified xsi:type="dcterms:W3CDTF">2023-12-15T08:12:37Z</dcterms:modified>
</cp:coreProperties>
</file>